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76" r:id="rId2"/>
    <p:sldId id="256" r:id="rId3"/>
    <p:sldId id="261" r:id="rId4"/>
    <p:sldId id="267" r:id="rId5"/>
    <p:sldId id="277" r:id="rId6"/>
    <p:sldId id="271" r:id="rId7"/>
    <p:sldId id="275" r:id="rId8"/>
    <p:sldId id="265" r:id="rId9"/>
    <p:sldId id="263" r:id="rId10"/>
    <p:sldId id="272" r:id="rId11"/>
    <p:sldId id="269" r:id="rId12"/>
    <p:sldId id="264" r:id="rId13"/>
    <p:sldId id="270" r:id="rId14"/>
    <p:sldId id="268" r:id="rId15"/>
    <p:sldId id="266" r:id="rId16"/>
    <p:sldId id="273" r:id="rId17"/>
    <p:sldId id="274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90" y="-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pl-P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A1DBCE75-7DBF-4284-B7A7-CA1317D8B4E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7373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721553-D4BF-4459-B88A-C574BF404877}" type="slidenum">
              <a:rPr lang="pl-PL"/>
              <a:pPr/>
              <a:t>2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9C5C91-F8B9-433B-9D45-F9A94D19CEAE}" type="slidenum">
              <a:rPr lang="pl-PL"/>
              <a:pPr/>
              <a:t>12</a:t>
            </a:fld>
            <a:endParaRPr lang="pl-PL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16E6B-45C7-4954-BA12-920F89A5D41E}" type="slidenum">
              <a:rPr lang="pl-PL"/>
              <a:pPr/>
              <a:t>13</a:t>
            </a:fld>
            <a:endParaRPr lang="pl-PL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6E2012-2F00-4B6C-AC5B-B5E93A5ECE8A}" type="slidenum">
              <a:rPr lang="pl-PL"/>
              <a:pPr/>
              <a:t>14</a:t>
            </a:fld>
            <a:endParaRPr lang="pl-PL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A91CB2-2FC7-46FC-86A0-61A5CCD62F1E}" type="slidenum">
              <a:rPr lang="pl-PL"/>
              <a:pPr/>
              <a:t>15</a:t>
            </a:fld>
            <a:endParaRPr lang="pl-PL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F39676-B923-4AB1-876F-CA57E1DCB382}" type="slidenum">
              <a:rPr lang="pl-PL"/>
              <a:pPr/>
              <a:t>16</a:t>
            </a:fld>
            <a:endParaRPr lang="pl-PL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0DC52A-A10C-4F21-B457-81BAFD026B40}" type="slidenum">
              <a:rPr lang="pl-PL"/>
              <a:pPr/>
              <a:t>17</a:t>
            </a:fld>
            <a:endParaRPr lang="pl-PL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FBAC4F-4CD2-4498-995B-4AC094D65B05}" type="slidenum">
              <a:rPr lang="pl-PL"/>
              <a:pPr/>
              <a:t>3</a:t>
            </a:fld>
            <a:endParaRPr lang="pl-PL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1A026E-8E14-4181-92E0-FFDA85A14722}" type="slidenum">
              <a:rPr lang="pl-PL"/>
              <a:pPr/>
              <a:t>4</a:t>
            </a:fld>
            <a:endParaRPr lang="pl-PL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74ACDB-0028-40CD-8F12-A3AF263F5AA0}" type="slidenum">
              <a:rPr lang="pl-PL"/>
              <a:pPr/>
              <a:t>5</a:t>
            </a:fld>
            <a:endParaRPr lang="pl-PL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693952-8BBE-42A0-9413-EB742AE0005E}" type="slidenum">
              <a:rPr lang="pl-PL"/>
              <a:pPr/>
              <a:t>6</a:t>
            </a:fld>
            <a:endParaRPr lang="pl-PL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265AA6-8716-4216-B331-64E1D60A78FB}" type="slidenum">
              <a:rPr lang="pl-PL"/>
              <a:pPr/>
              <a:t>8</a:t>
            </a:fld>
            <a:endParaRPr lang="pl-PL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D1BA0B-026F-4DA7-BDDC-41F4614AFD23}" type="slidenum">
              <a:rPr lang="pl-PL"/>
              <a:pPr/>
              <a:t>9</a:t>
            </a:fld>
            <a:endParaRPr lang="pl-PL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5AFEFA-BE4D-4C41-A380-E3DBF537FB74}" type="slidenum">
              <a:rPr lang="pl-PL"/>
              <a:pPr/>
              <a:t>10</a:t>
            </a:fld>
            <a:endParaRPr lang="pl-PL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B5511B-D2FA-467D-BC79-A3E88BE9DE44}" type="slidenum">
              <a:rPr lang="pl-PL"/>
              <a:pPr/>
              <a:t>11</a:t>
            </a:fld>
            <a:endParaRPr lang="pl-PL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0AF05E-AB4D-45B7-8E6F-C1418F652BF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2524EB-77FA-4F02-A381-504FAC0FD72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5A1827-9013-4D29-9981-702EEFB922B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04614E4-EBCD-4542-A087-E0DC977F56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1A36A3-AE1E-446F-AA0E-1875F2270B9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2FE58D-2C19-443C-8CA2-EA95184A4B4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1DD35F-767A-443B-821F-E9583D712F7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A23528-2709-4CE7-9CE4-5CBEA6419DA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3846E1-1B04-4CF1-BD08-14578866941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2F9136-2ABE-43FE-84A6-0224B874C2C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B451C8-285A-41C0-84B2-85058A3F781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76D0BF-00D9-4ADD-A156-C1435072545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E014322A-B803-4E1A-AC68-E453829F4E4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6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1002460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851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8425"/>
            <a:ext cx="10079038" cy="621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899650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469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45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Będziecie się weselić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45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przed Panem!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280400" y="12700"/>
            <a:ext cx="1979613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05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l-PL" sz="25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Kpl 23, 40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endParaRPr lang="pl-P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6312" y="-252611"/>
            <a:ext cx="11289800" cy="8063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363"/>
            <a:ext cx="10080625" cy="671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0"/>
            <a:ext cx="76025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79388"/>
            <a:ext cx="2700338" cy="711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351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pl-PL" sz="55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Dawid zaś </a:t>
            </a:r>
            <a:r>
              <a:rPr lang="pl-PL" sz="55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/>
            </a:r>
            <a:br>
              <a:rPr lang="pl-PL" sz="55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</a:br>
            <a:r>
              <a:rPr lang="pl-PL" sz="55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i </a:t>
            </a:r>
            <a:r>
              <a:rPr lang="pl-PL" sz="55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cały Izrael tańczyli z całej siły przed Bogiem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80400" y="7019925"/>
            <a:ext cx="18002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l-PL" sz="26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1Krn 13,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38" y="971525"/>
            <a:ext cx="7170166" cy="65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9864849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66FF66"/>
                </a:solidFill>
              </a:rPr>
              <a:t>Jest ktoś radośnie usposobiony? </a:t>
            </a:r>
            <a:br>
              <a:rPr lang="pl-PL" sz="3200" dirty="0" smtClean="0">
                <a:solidFill>
                  <a:srgbClr val="66FF66"/>
                </a:solidFill>
              </a:rPr>
            </a:br>
            <a:r>
              <a:rPr lang="pl-PL" sz="3200" dirty="0" smtClean="0">
                <a:solidFill>
                  <a:srgbClr val="66FF66"/>
                </a:solidFill>
              </a:rPr>
              <a:t>Niech śpiewa hymny ! </a:t>
            </a:r>
            <a:r>
              <a:rPr lang="pl-PL" dirty="0" smtClean="0">
                <a:solidFill>
                  <a:srgbClr val="66FF66"/>
                </a:solidFill>
              </a:rPr>
              <a:t>(</a:t>
            </a:r>
            <a:r>
              <a:rPr lang="pl-PL" dirty="0" err="1" smtClean="0">
                <a:solidFill>
                  <a:srgbClr val="66FF66"/>
                </a:solidFill>
              </a:rPr>
              <a:t>Jk</a:t>
            </a:r>
            <a:r>
              <a:rPr lang="pl-PL" dirty="0" smtClean="0">
                <a:solidFill>
                  <a:srgbClr val="66FF66"/>
                </a:solidFill>
              </a:rPr>
              <a:t> 5,13)</a:t>
            </a:r>
            <a:endParaRPr lang="pl-PL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6350"/>
            <a:ext cx="10072687" cy="7554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938" y="0"/>
            <a:ext cx="10610850" cy="7740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79611"/>
            <a:ext cx="10080625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028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3600" b="1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Niech tańcem chwalą Jego imię, </a:t>
            </a:r>
            <a:r>
              <a:rPr lang="pl-PL" sz="3600" b="1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/>
            </a:r>
            <a:br>
              <a:rPr lang="pl-PL" sz="3600" b="1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</a:br>
            <a:r>
              <a:rPr lang="pl-PL" sz="3600" b="1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Jemu </a:t>
            </a:r>
            <a:r>
              <a:rPr lang="pl-PL" sz="3600" b="1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niechaj grają na bębnie i </a:t>
            </a:r>
            <a:r>
              <a:rPr lang="pl-PL" sz="3600" b="1" dirty="0" smtClean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lirze</a:t>
            </a:r>
            <a:endParaRPr lang="pl-PL" sz="3600" b="1" dirty="0">
              <a:solidFill>
                <a:schemeClr val="bg1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776616" y="7020197"/>
            <a:ext cx="2700337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pl-PL" sz="2400" dirty="0" err="1">
                <a:solidFill>
                  <a:srgbClr val="C5000B"/>
                </a:solidFill>
                <a:ea typeface="Lucida Sans Unicode" charset="0"/>
                <a:cs typeface="Lucida Sans Unicode" charset="0"/>
              </a:rPr>
              <a:t>Ps</a:t>
            </a:r>
            <a:r>
              <a:rPr lang="pl-PL" sz="2400" dirty="0">
                <a:solidFill>
                  <a:srgbClr val="C5000B"/>
                </a:solidFill>
                <a:ea typeface="Lucida Sans Unicode" charset="0"/>
                <a:cs typeface="Lucida Sans Unicode" charset="0"/>
              </a:rPr>
              <a:t> 149, 3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1134110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254625" y="179388"/>
            <a:ext cx="4824413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9100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Błogosławiony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lud, który umie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się cieszyć i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chodzi,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Panie,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 blasku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Twojej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obecności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099425" y="7118350"/>
            <a:ext cx="2700338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05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pl-PL" sz="2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Ps 89, 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1134110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254625" y="179388"/>
            <a:ext cx="4824413" cy="626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9100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Błogosławiony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lud, który umie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się cieszyć i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chodzi,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Panie,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w blasku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Twojej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l-PL" sz="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obecności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099425" y="7118350"/>
            <a:ext cx="2700338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05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pl-PL" sz="25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Ps 89, 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ircle/>
      </p:transition>
    </mc:Choice>
    <mc:Fallback>
      <p:transition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16" y="0"/>
            <a:ext cx="5488360" cy="757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400675" y="179388"/>
            <a:ext cx="4500563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60392" y="761057"/>
            <a:ext cx="4319587" cy="690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sz="54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Ponieważ drogi jesteś w moich oczach,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sz="54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nabrałeś wartości i Ja cię miłuję,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52680" y="6372125"/>
            <a:ext cx="1439862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</a:tabLst>
            </a:pPr>
            <a:r>
              <a:rPr lang="pl-PL" sz="2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Iz 43,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880" y="0"/>
            <a:ext cx="8352928" cy="643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0" y="6436867"/>
            <a:ext cx="10080625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Czyż może niewiasta zapomnieć o swym niemowlęciu, ta, która kocha syna swego łona? A nawet gdyby ona zapomniała, ja nie zapomnę o tobie. Oto wyryłem cię na obu dłoniach </a:t>
            </a:r>
            <a:r>
              <a:rPr lang="pl-PL" sz="2400" i="1" dirty="0" smtClean="0">
                <a:solidFill>
                  <a:schemeClr val="bg1"/>
                </a:solidFill>
              </a:rPr>
              <a:t>Iz 49,15-16</a:t>
            </a:r>
            <a:endParaRPr lang="pl-PL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216272" y="107503"/>
            <a:ext cx="10296897" cy="1296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469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l-PL" sz="32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… nazwałem </a:t>
            </a:r>
            <a:r>
              <a:rPr lang="pl-PL" sz="32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was przyjaciółmi</a:t>
            </a:r>
            <a:r>
              <a:rPr lang="pl-PL" sz="32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,… </a:t>
            </a:r>
            <a:br>
              <a:rPr lang="pl-PL" sz="32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</a:br>
            <a:r>
              <a:rPr lang="pl-PL" sz="32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…Nie </a:t>
            </a:r>
            <a:r>
              <a:rPr lang="pl-PL" sz="32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wyście Mnie wybrali, ale Ja was </a:t>
            </a:r>
            <a:r>
              <a:rPr lang="pl-PL" sz="32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wybrałem </a:t>
            </a:r>
            <a:br>
              <a:rPr lang="pl-PL" sz="32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</a:br>
            <a:r>
              <a:rPr lang="pl-PL" sz="2400" i="1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(J 15, 15-16)</a:t>
            </a:r>
            <a:endParaRPr lang="pl-PL" sz="2400" i="1" dirty="0">
              <a:solidFill>
                <a:srgbClr val="FFFFFF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32" y="1691605"/>
            <a:ext cx="9190084" cy="541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8967" y="-324619"/>
            <a:ext cx="11292842" cy="8064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45472"/>
            <a:ext cx="10080625" cy="13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469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pl-PL" sz="3600" dirty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Wy przeto jesteście Ciałem Chrystusa </a:t>
            </a:r>
            <a:r>
              <a:rPr lang="pl-PL" sz="3600" dirty="0" smtClean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pl-PL" sz="3600" dirty="0" smtClean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</a:br>
            <a:r>
              <a:rPr lang="pl-PL" sz="3600" dirty="0" smtClean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i </a:t>
            </a:r>
            <a:r>
              <a:rPr lang="pl-PL" sz="3600" dirty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poszczególnymi </a:t>
            </a:r>
            <a:r>
              <a:rPr lang="pl-PL" sz="3600" dirty="0" smtClean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członkami</a:t>
            </a:r>
          </a:p>
          <a:p>
            <a:pPr algn="ctr"/>
            <a:r>
              <a:rPr lang="pl-PL" sz="2400" i="1" dirty="0" smtClean="0">
                <a:solidFill>
                  <a:srgbClr val="FFFFFF"/>
                </a:solidFill>
                <a:latin typeface="Andalus" pitchFamily="18" charset="-78"/>
                <a:cs typeface="Andalus" pitchFamily="18" charset="-78"/>
              </a:rPr>
              <a:t>1Kor 12,27 </a:t>
            </a:r>
            <a:endParaRPr lang="pl-PL" sz="2400" i="1" dirty="0"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1763613"/>
            <a:ext cx="948034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30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53975"/>
            <a:ext cx="6978650" cy="750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6410349"/>
            <a:ext cx="9792840" cy="1041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l-PL" sz="40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…dam </a:t>
            </a:r>
            <a:r>
              <a:rPr lang="pl-PL" sz="40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wam serca </a:t>
            </a:r>
            <a:r>
              <a:rPr lang="pl-PL" sz="4000" dirty="0" smtClean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nowe … serca z </a:t>
            </a:r>
            <a:r>
              <a:rPr lang="pl-PL" sz="4000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ciała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064623" y="6993458"/>
            <a:ext cx="18002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pl-PL" sz="2600" i="1" dirty="0" err="1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Ez</a:t>
            </a:r>
            <a:r>
              <a:rPr lang="pl-PL" sz="2600" i="1" dirty="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26, 40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300000">
        <p:circle/>
      </p:transition>
    </mc:Choice>
    <mc:Fallback>
      <p:transition advClick="0" advTm="30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185</Words>
  <Application>Microsoft Office PowerPoint</Application>
  <PresentationFormat>Niestandardowy</PresentationFormat>
  <Paragraphs>64</Paragraphs>
  <Slides>17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 Posielężny</dc:creator>
  <cp:lastModifiedBy>Marcin</cp:lastModifiedBy>
  <cp:revision>24</cp:revision>
  <cp:lastPrinted>1601-01-01T00:00:00Z</cp:lastPrinted>
  <dcterms:created xsi:type="dcterms:W3CDTF">2012-11-16T17:13:59Z</dcterms:created>
  <dcterms:modified xsi:type="dcterms:W3CDTF">2012-11-26T22:02:47Z</dcterms:modified>
</cp:coreProperties>
</file>