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Default Extension="wdp" ContentType="image/vnd.ms-photo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9"/>
  </p:notesMasterIdLst>
  <p:sldIdLst>
    <p:sldId id="276" r:id="rId2"/>
    <p:sldId id="256" r:id="rId3"/>
    <p:sldId id="261" r:id="rId4"/>
    <p:sldId id="267" r:id="rId5"/>
    <p:sldId id="277" r:id="rId6"/>
    <p:sldId id="271" r:id="rId7"/>
    <p:sldId id="275" r:id="rId8"/>
    <p:sldId id="265" r:id="rId9"/>
    <p:sldId id="263" r:id="rId10"/>
    <p:sldId id="272" r:id="rId11"/>
    <p:sldId id="269" r:id="rId12"/>
    <p:sldId id="264" r:id="rId13"/>
    <p:sldId id="270" r:id="rId14"/>
    <p:sldId id="268" r:id="rId15"/>
    <p:sldId id="266" r:id="rId16"/>
    <p:sldId id="273" r:id="rId17"/>
    <p:sldId id="274" r:id="rId18"/>
  </p:sldIdLst>
  <p:sldSz cx="10080625" cy="7559675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ct val="0"/>
      </a:spcBef>
      <a:spcAft>
        <a:spcPct val="0"/>
      </a:spcAft>
      <a:buClr>
        <a:srgbClr val="000000"/>
      </a:buClr>
      <a:buSzPct val="100000"/>
      <a:buFont typeface="Times New Roman" pitchFamily="16" charset="0"/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66FF66"/>
    <a:srgbClr val="FF9933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69" d="100"/>
          <a:sy n="69" d="100"/>
        </p:scale>
        <p:origin x="-990" y="-30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3525" cy="40068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sp>
      <p:sp>
        <p:nvSpPr>
          <p:cNvPr id="2050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pl-PL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endParaRPr lang="pl-PL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endParaRPr lang="pl-PL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endParaRPr lang="pl-PL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000000"/>
                </a:solidFill>
                <a:latin typeface="Times New Roman" pitchFamily="16" charset="0"/>
                <a:ea typeface="Lucida Sans Unicode" charset="0"/>
                <a:cs typeface="Lucida Sans Unicode" charset="0"/>
              </a:defRPr>
            </a:lvl1pPr>
          </a:lstStyle>
          <a:p>
            <a:fld id="{A1DBCE75-7DBF-4284-B7A7-CA1317D8B4E1}" type="slidenum">
              <a:rPr lang="pl-PL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xmlns="" val="66737311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itchFamily="16" charset="0"/>
      <a:defRPr sz="1200" kern="1200">
        <a:solidFill>
          <a:srgbClr val="000000"/>
        </a:solidFill>
        <a:latin typeface="Times New Roman" pitchFamily="1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C721553-D4BF-4459-B88A-C574BF404877}" type="slidenum">
              <a:rPr lang="pl-PL"/>
              <a:pPr/>
              <a:t>2</a:t>
            </a:fld>
            <a:endParaRPr lang="pl-PL"/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79C5C91-F8B9-433B-9D45-F9A94D19CEAE}" type="slidenum">
              <a:rPr lang="pl-PL"/>
              <a:pPr/>
              <a:t>12</a:t>
            </a:fld>
            <a:endParaRPr lang="pl-PL"/>
          </a:p>
        </p:txBody>
      </p:sp>
      <p:sp>
        <p:nvSpPr>
          <p:cNvPr id="3072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2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82B16E6B-45C7-4954-BA12-920F89A5D41E}" type="slidenum">
              <a:rPr lang="pl-PL"/>
              <a:pPr/>
              <a:t>13</a:t>
            </a:fld>
            <a:endParaRPr lang="pl-PL"/>
          </a:p>
        </p:txBody>
      </p:sp>
      <p:sp>
        <p:nvSpPr>
          <p:cNvPr id="3686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D36E2012-2F00-4B6C-AC5B-B5E93A5ECE8A}" type="slidenum">
              <a:rPr lang="pl-PL"/>
              <a:pPr/>
              <a:t>14</a:t>
            </a:fld>
            <a:endParaRPr lang="pl-PL"/>
          </a:p>
        </p:txBody>
      </p:sp>
      <p:sp>
        <p:nvSpPr>
          <p:cNvPr id="3481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81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0A91CB2-2FC7-46FC-86A0-61A5CCD62F1E}" type="slidenum">
              <a:rPr lang="pl-PL"/>
              <a:pPr/>
              <a:t>15</a:t>
            </a:fld>
            <a:endParaRPr lang="pl-PL"/>
          </a:p>
        </p:txBody>
      </p:sp>
      <p:sp>
        <p:nvSpPr>
          <p:cNvPr id="3276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3F39676-B923-4AB1-876F-CA57E1DCB382}" type="slidenum">
              <a:rPr lang="pl-PL"/>
              <a:pPr/>
              <a:t>16</a:t>
            </a:fld>
            <a:endParaRPr lang="pl-PL"/>
          </a:p>
        </p:txBody>
      </p:sp>
      <p:sp>
        <p:nvSpPr>
          <p:cNvPr id="3993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A0DC52A-A10C-4F21-B457-81BAFD026B40}" type="slidenum">
              <a:rPr lang="pl-PL"/>
              <a:pPr/>
              <a:t>17</a:t>
            </a:fld>
            <a:endParaRPr lang="pl-PL"/>
          </a:p>
        </p:txBody>
      </p:sp>
      <p:sp>
        <p:nvSpPr>
          <p:cNvPr id="4096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096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6DFBAC4F-4CD2-4498-995B-4AC094D65B05}" type="slidenum">
              <a:rPr lang="pl-PL"/>
              <a:pPr/>
              <a:t>3</a:t>
            </a:fld>
            <a:endParaRPr lang="pl-PL"/>
          </a:p>
        </p:txBody>
      </p:sp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B1A026E-8E14-4181-92E0-FFDA85A14722}" type="slidenum">
              <a:rPr lang="pl-PL"/>
              <a:pPr/>
              <a:t>4</a:t>
            </a:fld>
            <a:endParaRPr lang="pl-PL"/>
          </a:p>
        </p:txBody>
      </p:sp>
      <p:sp>
        <p:nvSpPr>
          <p:cNvPr id="3379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B674ACDB-0028-40CD-8F12-A3AF263F5AA0}" type="slidenum">
              <a:rPr lang="pl-PL"/>
              <a:pPr/>
              <a:t>5</a:t>
            </a:fld>
            <a:endParaRPr lang="pl-PL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C4693952-8BBE-42A0-9413-EB742AE0005E}" type="slidenum">
              <a:rPr lang="pl-PL"/>
              <a:pPr/>
              <a:t>6</a:t>
            </a:fld>
            <a:endParaRPr lang="pl-PL"/>
          </a:p>
        </p:txBody>
      </p:sp>
      <p:sp>
        <p:nvSpPr>
          <p:cNvPr id="3788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9265AA6-8716-4216-B331-64E1D60A78FB}" type="slidenum">
              <a:rPr lang="pl-PL"/>
              <a:pPr/>
              <a:t>8</a:t>
            </a:fld>
            <a:endParaRPr lang="pl-PL"/>
          </a:p>
        </p:txBody>
      </p:sp>
      <p:sp>
        <p:nvSpPr>
          <p:cNvPr id="3174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3D1BA0B-026F-4DA7-BDDC-41F4614AFD23}" type="slidenum">
              <a:rPr lang="pl-PL"/>
              <a:pPr/>
              <a:t>9</a:t>
            </a:fld>
            <a:endParaRPr lang="pl-PL"/>
          </a:p>
        </p:txBody>
      </p:sp>
      <p:sp>
        <p:nvSpPr>
          <p:cNvPr id="2969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65AFEFA-BE4D-4C41-A380-E3DBF537FB74}" type="slidenum">
              <a:rPr lang="pl-PL"/>
              <a:pPr/>
              <a:t>10</a:t>
            </a:fld>
            <a:endParaRPr lang="pl-PL"/>
          </a:p>
        </p:txBody>
      </p:sp>
      <p:sp>
        <p:nvSpPr>
          <p:cNvPr id="3891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891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3B5511B-D2FA-467D-BC79-A3E88BE9DE44}" type="slidenum">
              <a:rPr lang="pl-PL"/>
              <a:pPr/>
              <a:t>11</a:t>
            </a:fld>
            <a:endParaRPr lang="pl-PL"/>
          </a:p>
        </p:txBody>
      </p:sp>
      <p:sp>
        <p:nvSpPr>
          <p:cNvPr id="3584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1106488" y="812800"/>
            <a:ext cx="5345112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>
            <a:round/>
            <a:headEnd/>
            <a:tailEnd/>
          </a:ln>
        </p:spPr>
        <p:txBody>
          <a:bodyPr wrap="none" anchor="ctr"/>
          <a:lstStyle/>
          <a:p>
            <a:endParaRPr 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755650" y="2347913"/>
            <a:ext cx="8569325" cy="1620837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12888" y="4283075"/>
            <a:ext cx="7056437" cy="1931988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500AF05E-AB4D-45B7-8E6F-C1418F652BF1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912524EB-77FA-4F02-A381-504FAC0FD72A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7305675" y="301625"/>
            <a:ext cx="2266950" cy="645477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503238" y="301625"/>
            <a:ext cx="6650037" cy="645477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A5A1827-9013-4D29-9981-702EEFB922B2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Układ nie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3238" y="301625"/>
            <a:ext cx="9069387" cy="126047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0"/>
          </p:nvPr>
        </p:nvSpPr>
        <p:spPr>
          <a:xfrm>
            <a:off x="503238" y="688657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idx="11"/>
          </p:nvPr>
        </p:nvSpPr>
        <p:spPr>
          <a:xfrm>
            <a:off x="3448050" y="6886575"/>
            <a:ext cx="3194050" cy="519113"/>
          </a:xfrm>
        </p:spPr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>
          <a:xfrm>
            <a:off x="7227888" y="6886575"/>
            <a:ext cx="2346325" cy="519113"/>
          </a:xfrm>
        </p:spPr>
        <p:txBody>
          <a:bodyPr/>
          <a:lstStyle>
            <a:lvl1pPr>
              <a:defRPr/>
            </a:lvl1pPr>
          </a:lstStyle>
          <a:p>
            <a:fld id="{D04614E4-EBCD-4542-A087-E0DC977F5685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F1A36A3-AE1E-446F-AA0E-1875F2270B91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96925" y="4857750"/>
            <a:ext cx="8567738" cy="15017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96925" y="3203575"/>
            <a:ext cx="8567738" cy="16541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2A2FE58D-2C19-443C-8CA2-EA95184A4B45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503238" y="1768475"/>
            <a:ext cx="4457700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113338" y="1768475"/>
            <a:ext cx="4459287" cy="4987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D21DD35F-767A-443B-821F-E9583D712F7F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4825" y="303213"/>
            <a:ext cx="9072563" cy="1258887"/>
          </a:xfrm>
        </p:spPr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504825" y="1692275"/>
            <a:ext cx="4452938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504825" y="2397125"/>
            <a:ext cx="4452938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5121275" y="1692275"/>
            <a:ext cx="4456113" cy="7048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5121275" y="2397125"/>
            <a:ext cx="4456113" cy="43561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E1A23528-2709-4CE7-9CE4-5CBEA6419DA7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AC3846E1-1B04-4CF1-BD08-145788669418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7A2F9136-2ABE-43FE-84A6-0224B874C2CE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04825" y="301625"/>
            <a:ext cx="3316288" cy="127952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941763" y="301625"/>
            <a:ext cx="5635625" cy="6451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504825" y="1581150"/>
            <a:ext cx="3316288" cy="517207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C0B451C8-285A-41C0-84B2-85058A3F781A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976438" y="5291138"/>
            <a:ext cx="6048375" cy="6254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976438" y="674688"/>
            <a:ext cx="6048375" cy="45370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976438" y="5916613"/>
            <a:ext cx="6048375" cy="8874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idx="12"/>
          </p:nvPr>
        </p:nvSpPr>
        <p:spPr/>
        <p:txBody>
          <a:bodyPr/>
          <a:lstStyle>
            <a:lvl1pPr>
              <a:defRPr/>
            </a:lvl1pPr>
          </a:lstStyle>
          <a:p>
            <a:fld id="{B176D0BF-00D9-4ADD-A156-C1435072545B}" type="slidenum">
              <a:rPr lang="pl-PL"/>
              <a:pPr/>
              <a:t>‹#›</a:t>
            </a:fld>
            <a:endParaRPr lang="pl-PL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Grp="1" noChangeArrowheads="1"/>
          </p:cNvSpPr>
          <p:nvPr>
            <p:ph type="title"/>
          </p:nvPr>
        </p:nvSpPr>
        <p:spPr bwMode="auto">
          <a:xfrm>
            <a:off x="503238" y="301625"/>
            <a:ext cx="9069387" cy="12604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Kliknij, aby edytować format tekstu tytułu</a:t>
            </a:r>
          </a:p>
        </p:txBody>
      </p:sp>
      <p:sp>
        <p:nvSpPr>
          <p:cNvPr id="1026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503238" y="1768475"/>
            <a:ext cx="9069387" cy="49879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28224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Kliknij, aby edytować format tekstu konspektu</a:t>
            </a:r>
          </a:p>
          <a:p>
            <a:pPr lvl="1"/>
            <a:r>
              <a:rPr lang="en-GB" smtClean="0"/>
              <a:t>Drugi poziom konspektu</a:t>
            </a:r>
          </a:p>
          <a:p>
            <a:pPr lvl="2"/>
            <a:r>
              <a:rPr lang="en-GB" smtClean="0"/>
              <a:t>Trzeci poziom konspektu</a:t>
            </a:r>
          </a:p>
          <a:p>
            <a:pPr lvl="3"/>
            <a:r>
              <a:rPr lang="en-GB" smtClean="0"/>
              <a:t>Czwarty poziom konspektu</a:t>
            </a:r>
          </a:p>
          <a:p>
            <a:pPr lvl="4"/>
            <a:r>
              <a:rPr lang="en-GB" smtClean="0"/>
              <a:t>Piąty poziom konspektu</a:t>
            </a:r>
          </a:p>
          <a:p>
            <a:pPr lvl="4"/>
            <a:r>
              <a:rPr lang="en-GB" smtClean="0"/>
              <a:t>Szósty poziom konspektu</a:t>
            </a:r>
          </a:p>
          <a:p>
            <a:pPr lvl="4"/>
            <a:r>
              <a:rPr lang="en-GB" smtClean="0"/>
              <a:t>Siódmy poziom konspektu</a:t>
            </a:r>
          </a:p>
          <a:p>
            <a:pPr lvl="4"/>
            <a:r>
              <a:rPr lang="en-GB" smtClean="0"/>
              <a:t>Ósmy poziom konspektu</a:t>
            </a:r>
          </a:p>
          <a:p>
            <a:pPr lvl="4"/>
            <a:r>
              <a:rPr lang="en-GB" smtClean="0"/>
              <a:t>Dziewiąty poziom konspektu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dt"/>
          </p:nvPr>
        </p:nvSpPr>
        <p:spPr bwMode="auto">
          <a:xfrm>
            <a:off x="50323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endParaRPr lang="pl-PL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ftr"/>
          </p:nvPr>
        </p:nvSpPr>
        <p:spPr bwMode="auto">
          <a:xfrm>
            <a:off x="3448050" y="6886575"/>
            <a:ext cx="3194050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95000"/>
              </a:lnSpc>
              <a:tabLst>
                <a:tab pos="723900" algn="l"/>
                <a:tab pos="1447800" algn="l"/>
                <a:tab pos="2171700" algn="l"/>
                <a:tab pos="2895600" algn="l"/>
              </a:tabLst>
              <a:defRPr sz="1400">
                <a:solidFill>
                  <a:srgbClr val="FFFFFF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endParaRPr lang="pl-P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sldNum"/>
          </p:nvPr>
        </p:nvSpPr>
        <p:spPr bwMode="auto">
          <a:xfrm>
            <a:off x="7227888" y="6886575"/>
            <a:ext cx="2346325" cy="5191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lnSpc>
                <a:spcPct val="95000"/>
              </a:lnSpc>
              <a:tabLst>
                <a:tab pos="723900" algn="l"/>
                <a:tab pos="1447800" algn="l"/>
                <a:tab pos="2171700" algn="l"/>
              </a:tabLst>
              <a:defRPr sz="1400">
                <a:solidFill>
                  <a:srgbClr val="FFFFFF"/>
                </a:solidFill>
                <a:latin typeface="Times New Roman" pitchFamily="16" charset="0"/>
                <a:ea typeface="+mn-ea"/>
                <a:cs typeface="+mn-cs"/>
              </a:defRPr>
            </a:lvl1pPr>
          </a:lstStyle>
          <a:p>
            <a:fld id="{E014322A-B803-4E1A-AC68-E453829F4E41}" type="slidenum">
              <a:rPr lang="pl-PL"/>
              <a:pPr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xStyles>
    <p:titleStyle>
      <a:lvl1pPr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+mj-lt"/>
          <a:ea typeface="+mj-ea"/>
          <a:cs typeface="+mj-cs"/>
        </a:defRPr>
      </a:lvl1pPr>
      <a:lvl2pPr marL="742950" indent="-28575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2pPr>
      <a:lvl3pPr marL="1143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3pPr>
      <a:lvl4pPr marL="1600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4pPr>
      <a:lvl5pPr marL="20574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5pPr>
      <a:lvl6pPr marL="25146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6pPr>
      <a:lvl7pPr marL="29718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7pPr>
      <a:lvl8pPr marL="34290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8pPr>
      <a:lvl9pPr marL="3886200" indent="-228600" algn="ctr" defTabSz="449263" rtl="0" fontAlgn="base" hangingPunct="0">
        <a:lnSpc>
          <a:spcPct val="93000"/>
        </a:lnSpc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itchFamily="16" charset="0"/>
        <a:defRPr sz="4400">
          <a:solidFill>
            <a:srgbClr val="FFFFFF"/>
          </a:solidFill>
          <a:latin typeface="Arial" charset="0"/>
          <a:ea typeface="Lucida Sans Unicode" charset="0"/>
          <a:cs typeface="Lucida Sans Unicode" charset="0"/>
        </a:defRPr>
      </a:lvl9pPr>
    </p:titleStyle>
    <p:bodyStyle>
      <a:lvl1pPr marL="342900" indent="-342900" algn="l" defTabSz="449263" rtl="0" fontAlgn="base" hangingPunct="0">
        <a:lnSpc>
          <a:spcPct val="93000"/>
        </a:lnSpc>
        <a:spcBef>
          <a:spcPct val="0"/>
        </a:spcBef>
        <a:spcAft>
          <a:spcPts val="1425"/>
        </a:spcAft>
        <a:buClr>
          <a:srgbClr val="000000"/>
        </a:buClr>
        <a:buSzPct val="100000"/>
        <a:buFont typeface="Times New Roman" pitchFamily="16" charset="0"/>
        <a:defRPr sz="3200">
          <a:solidFill>
            <a:srgbClr val="FFFFFF"/>
          </a:solidFill>
          <a:latin typeface="+mn-lt"/>
          <a:ea typeface="+mn-ea"/>
          <a:cs typeface="+mn-cs"/>
        </a:defRPr>
      </a:lvl1pPr>
      <a:lvl2pPr marL="742950" indent="-285750" algn="l" defTabSz="449263" rtl="0" fontAlgn="base" hangingPunct="0">
        <a:lnSpc>
          <a:spcPct val="93000"/>
        </a:lnSpc>
        <a:spcBef>
          <a:spcPct val="0"/>
        </a:spcBef>
        <a:spcAft>
          <a:spcPts val="1138"/>
        </a:spcAft>
        <a:buClr>
          <a:srgbClr val="000000"/>
        </a:buClr>
        <a:buSzPct val="100000"/>
        <a:buFont typeface="Times New Roman" pitchFamily="16" charset="0"/>
        <a:defRPr sz="2800">
          <a:solidFill>
            <a:srgbClr val="FFFFFF"/>
          </a:solidFill>
          <a:latin typeface="+mn-lt"/>
          <a:ea typeface="+mn-ea"/>
          <a:cs typeface="+mn-cs"/>
        </a:defRPr>
      </a:lvl2pPr>
      <a:lvl3pPr marL="1143000" indent="-228600" algn="l" defTabSz="449263" rtl="0" fontAlgn="base" hangingPunct="0">
        <a:lnSpc>
          <a:spcPct val="93000"/>
        </a:lnSpc>
        <a:spcBef>
          <a:spcPct val="0"/>
        </a:spcBef>
        <a:spcAft>
          <a:spcPts val="850"/>
        </a:spcAft>
        <a:buClr>
          <a:srgbClr val="000000"/>
        </a:buClr>
        <a:buSzPct val="100000"/>
        <a:buFont typeface="Times New Roman" pitchFamily="16" charset="0"/>
        <a:defRPr sz="2400">
          <a:solidFill>
            <a:srgbClr val="FFFFFF"/>
          </a:solidFill>
          <a:latin typeface="+mn-lt"/>
          <a:ea typeface="+mn-ea"/>
          <a:cs typeface="+mn-cs"/>
        </a:defRPr>
      </a:lvl3pPr>
      <a:lvl4pPr marL="1600200" indent="-228600" algn="l" defTabSz="449263" rtl="0" fontAlgn="base" hangingPunct="0">
        <a:lnSpc>
          <a:spcPct val="93000"/>
        </a:lnSpc>
        <a:spcBef>
          <a:spcPct val="0"/>
        </a:spcBef>
        <a:spcAft>
          <a:spcPts val="575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4pPr>
      <a:lvl5pPr marL="20574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5pPr>
      <a:lvl6pPr marL="25146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6pPr>
      <a:lvl7pPr marL="29718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7pPr>
      <a:lvl8pPr marL="34290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8pPr>
      <a:lvl9pPr marL="3886200" indent="-228600" algn="l" defTabSz="449263" rtl="0" fontAlgn="base" hangingPunct="0">
        <a:lnSpc>
          <a:spcPct val="93000"/>
        </a:lnSpc>
        <a:spcBef>
          <a:spcPct val="0"/>
        </a:spcBef>
        <a:spcAft>
          <a:spcPts val="288"/>
        </a:spcAft>
        <a:buClr>
          <a:srgbClr val="000000"/>
        </a:buClr>
        <a:buSzPct val="100000"/>
        <a:buFont typeface="Times New Roman" pitchFamily="16" charset="0"/>
        <a:defRPr sz="2000">
          <a:solidFill>
            <a:srgbClr val="FFFFFF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sharpenSoften amount="56000"/>
                    </a14:imgEffect>
                    <a14:imgEffect>
                      <a14:brightnessContrast bright="-5000" contrast="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248" y="0"/>
            <a:ext cx="10024600" cy="7559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7785180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368425"/>
            <a:ext cx="10079038" cy="621506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9458" name="Text Box 2"/>
          <p:cNvSpPr txBox="1">
            <a:spLocks noChangeArrowheads="1"/>
          </p:cNvSpPr>
          <p:nvPr/>
        </p:nvSpPr>
        <p:spPr bwMode="auto">
          <a:xfrm>
            <a:off x="0" y="0"/>
            <a:ext cx="9899650" cy="13652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84690" rIns="90000" bIns="45000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pl-PL" sz="4500" dirty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Będziecie się weselić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pl-PL" sz="4500" dirty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przed Panem!</a:t>
            </a:r>
          </a:p>
        </p:txBody>
      </p:sp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8280400" y="12700"/>
            <a:ext cx="1979613" cy="5270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67050" rIns="90000" bIns="45000"/>
          <a:lstStyle/>
          <a:p>
            <a:pPr>
              <a:tabLst>
                <a:tab pos="723900" algn="l"/>
                <a:tab pos="1447800" algn="l"/>
              </a:tabLst>
            </a:pPr>
            <a:r>
              <a:rPr lang="pl-PL" sz="250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Kpl 23, 40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endParaRPr lang="pl-PL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76312" y="-252611"/>
            <a:ext cx="11289800" cy="8063681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487363"/>
            <a:ext cx="10080625" cy="671353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76500" y="0"/>
            <a:ext cx="7602538" cy="7559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7410" name="Text Box 2"/>
          <p:cNvSpPr txBox="1">
            <a:spLocks noChangeArrowheads="1"/>
          </p:cNvSpPr>
          <p:nvPr/>
        </p:nvSpPr>
        <p:spPr bwMode="auto">
          <a:xfrm>
            <a:off x="0" y="179388"/>
            <a:ext cx="2700338" cy="71151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93510" rIns="90000" bIns="45000"/>
          <a:lstStyle/>
          <a:p>
            <a:pPr>
              <a:tabLst>
                <a:tab pos="723900" algn="l"/>
                <a:tab pos="1447800" algn="l"/>
                <a:tab pos="2171700" algn="l"/>
              </a:tabLst>
            </a:pPr>
            <a:r>
              <a:rPr lang="pl-PL" sz="5500" dirty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Dawid zaś </a:t>
            </a:r>
            <a:r>
              <a:rPr lang="pl-PL" sz="5500" dirty="0" smtClean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/>
            </a:r>
            <a:br>
              <a:rPr lang="pl-PL" sz="5500" dirty="0" smtClean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</a:br>
            <a:r>
              <a:rPr lang="pl-PL" sz="5500" dirty="0" smtClean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i </a:t>
            </a:r>
            <a:r>
              <a:rPr lang="pl-PL" sz="5500" dirty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cały Izrael tańczyli z całej siły przed Bogiem</a:t>
            </a:r>
          </a:p>
        </p:txBody>
      </p:sp>
      <p:sp>
        <p:nvSpPr>
          <p:cNvPr id="17411" name="Text Box 3"/>
          <p:cNvSpPr txBox="1">
            <a:spLocks noChangeArrowheads="1"/>
          </p:cNvSpPr>
          <p:nvPr/>
        </p:nvSpPr>
        <p:spPr bwMode="auto">
          <a:xfrm>
            <a:off x="8280400" y="7019925"/>
            <a:ext cx="1800225" cy="458788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67932" rIns="90000" bIns="45000"/>
          <a:lstStyle/>
          <a:p>
            <a:pPr>
              <a:tabLst>
                <a:tab pos="723900" algn="l"/>
                <a:tab pos="1447800" algn="l"/>
              </a:tabLst>
            </a:pPr>
            <a:r>
              <a:rPr lang="pl-PL" sz="260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1Krn 13, 8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98538" y="971525"/>
            <a:ext cx="7170166" cy="65290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0" y="0"/>
            <a:ext cx="9864849" cy="10082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3200" dirty="0" smtClean="0">
                <a:solidFill>
                  <a:srgbClr val="66FF66"/>
                </a:solidFill>
              </a:rPr>
              <a:t>Jest ktoś radośnie usposobiony? </a:t>
            </a:r>
            <a:br>
              <a:rPr lang="pl-PL" sz="3200" dirty="0" smtClean="0">
                <a:solidFill>
                  <a:srgbClr val="66FF66"/>
                </a:solidFill>
              </a:rPr>
            </a:br>
            <a:r>
              <a:rPr lang="pl-PL" sz="3200" dirty="0" smtClean="0">
                <a:solidFill>
                  <a:srgbClr val="66FF66"/>
                </a:solidFill>
              </a:rPr>
              <a:t>Niech śpiewa hymny ! </a:t>
            </a:r>
            <a:r>
              <a:rPr lang="pl-PL" dirty="0" smtClean="0">
                <a:solidFill>
                  <a:srgbClr val="66FF66"/>
                </a:solidFill>
              </a:rPr>
              <a:t>(</a:t>
            </a:r>
            <a:r>
              <a:rPr lang="pl-PL" dirty="0" err="1" smtClean="0">
                <a:solidFill>
                  <a:srgbClr val="66FF66"/>
                </a:solidFill>
              </a:rPr>
              <a:t>Jk</a:t>
            </a:r>
            <a:r>
              <a:rPr lang="pl-PL" dirty="0" smtClean="0">
                <a:solidFill>
                  <a:srgbClr val="66FF66"/>
                </a:solidFill>
              </a:rPr>
              <a:t> 5,13)</a:t>
            </a:r>
            <a:endParaRPr lang="pl-PL" dirty="0">
              <a:solidFill>
                <a:srgbClr val="66FF66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endParaRPr lang="pl-PL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38" y="6350"/>
            <a:ext cx="10072687" cy="75549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9938" y="0"/>
            <a:ext cx="10610850" cy="774027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0482" name="Text Box 2"/>
          <p:cNvSpPr txBox="1">
            <a:spLocks noChangeArrowheads="1"/>
          </p:cNvSpPr>
          <p:nvPr/>
        </p:nvSpPr>
        <p:spPr bwMode="auto">
          <a:xfrm>
            <a:off x="0" y="179611"/>
            <a:ext cx="10080625" cy="122396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80280" rIns="90000" bIns="45000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  <a:tab pos="8686800" algn="l"/>
                <a:tab pos="9410700" algn="l"/>
              </a:tabLst>
            </a:pPr>
            <a:r>
              <a:rPr lang="pl-PL" sz="3600" b="1" dirty="0">
                <a:solidFill>
                  <a:schemeClr val="bg1"/>
                </a:solidFill>
                <a:ea typeface="Lucida Sans Unicode" charset="0"/>
                <a:cs typeface="Lucida Sans Unicode" charset="0"/>
              </a:rPr>
              <a:t>Niech tańcem chwalą Jego imię, </a:t>
            </a:r>
            <a:r>
              <a:rPr lang="pl-PL" sz="3600" b="1" dirty="0" smtClean="0">
                <a:solidFill>
                  <a:schemeClr val="bg1"/>
                </a:solidFill>
                <a:ea typeface="Lucida Sans Unicode" charset="0"/>
                <a:cs typeface="Lucida Sans Unicode" charset="0"/>
              </a:rPr>
              <a:t/>
            </a:r>
            <a:br>
              <a:rPr lang="pl-PL" sz="3600" b="1" dirty="0" smtClean="0">
                <a:solidFill>
                  <a:schemeClr val="bg1"/>
                </a:solidFill>
                <a:ea typeface="Lucida Sans Unicode" charset="0"/>
                <a:cs typeface="Lucida Sans Unicode" charset="0"/>
              </a:rPr>
            </a:br>
            <a:r>
              <a:rPr lang="pl-PL" sz="3600" b="1" dirty="0" smtClean="0">
                <a:solidFill>
                  <a:schemeClr val="bg1"/>
                </a:solidFill>
                <a:ea typeface="Lucida Sans Unicode" charset="0"/>
                <a:cs typeface="Lucida Sans Unicode" charset="0"/>
              </a:rPr>
              <a:t>Jemu </a:t>
            </a:r>
            <a:r>
              <a:rPr lang="pl-PL" sz="3600" b="1" dirty="0">
                <a:solidFill>
                  <a:schemeClr val="bg1"/>
                </a:solidFill>
                <a:ea typeface="Lucida Sans Unicode" charset="0"/>
                <a:cs typeface="Lucida Sans Unicode" charset="0"/>
              </a:rPr>
              <a:t>niechaj grają na bębnie i </a:t>
            </a:r>
            <a:r>
              <a:rPr lang="pl-PL" sz="3600" b="1" dirty="0" smtClean="0">
                <a:solidFill>
                  <a:schemeClr val="bg1"/>
                </a:solidFill>
                <a:ea typeface="Lucida Sans Unicode" charset="0"/>
                <a:cs typeface="Lucida Sans Unicode" charset="0"/>
              </a:rPr>
              <a:t>lirze</a:t>
            </a:r>
            <a:endParaRPr lang="pl-PL" sz="3600" b="1" dirty="0">
              <a:solidFill>
                <a:schemeClr val="bg1"/>
              </a:solidFill>
              <a:ea typeface="Lucida Sans Unicode" charset="0"/>
              <a:cs typeface="Lucida Sans Unicode" charset="0"/>
            </a:endParaRPr>
          </a:p>
        </p:txBody>
      </p:sp>
      <p:sp>
        <p:nvSpPr>
          <p:cNvPr id="20483" name="Text Box 3"/>
          <p:cNvSpPr txBox="1">
            <a:spLocks noChangeArrowheads="1"/>
          </p:cNvSpPr>
          <p:nvPr/>
        </p:nvSpPr>
        <p:spPr bwMode="auto">
          <a:xfrm>
            <a:off x="7776616" y="7020197"/>
            <a:ext cx="2700337" cy="430213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66168" rIns="90000" bIns="45000"/>
          <a:lstStyle/>
          <a:p>
            <a:pPr>
              <a:tabLst>
                <a:tab pos="723900" algn="l"/>
                <a:tab pos="1447800" algn="l"/>
                <a:tab pos="2171700" algn="l"/>
              </a:tabLst>
            </a:pPr>
            <a:r>
              <a:rPr lang="pl-PL" sz="2400" dirty="0" err="1">
                <a:solidFill>
                  <a:srgbClr val="C5000B"/>
                </a:solidFill>
                <a:ea typeface="Lucida Sans Unicode" charset="0"/>
                <a:cs typeface="Lucida Sans Unicode" charset="0"/>
              </a:rPr>
              <a:t>Ps</a:t>
            </a:r>
            <a:r>
              <a:rPr lang="pl-PL" sz="2400" dirty="0">
                <a:solidFill>
                  <a:srgbClr val="C5000B"/>
                </a:solidFill>
                <a:ea typeface="Lucida Sans Unicode" charset="0"/>
                <a:cs typeface="Lucida Sans Unicode" charset="0"/>
              </a:rPr>
              <a:t> 149, 3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5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975" y="0"/>
            <a:ext cx="11341100" cy="7559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21506" name="Text Box 2"/>
          <p:cNvSpPr txBox="1">
            <a:spLocks noChangeArrowheads="1"/>
          </p:cNvSpPr>
          <p:nvPr/>
        </p:nvSpPr>
        <p:spPr bwMode="auto">
          <a:xfrm>
            <a:off x="5254625" y="179388"/>
            <a:ext cx="4824413" cy="6262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89100" rIns="90000" bIns="45000"/>
          <a:lstStyle/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Błogosławiony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 lud, który umie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się cieszyć i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 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 chodzi,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Panie,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w blasku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Twojej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obecności</a:t>
            </a:r>
          </a:p>
        </p:txBody>
      </p:sp>
      <p:sp>
        <p:nvSpPr>
          <p:cNvPr id="21507" name="Text Box 3"/>
          <p:cNvSpPr txBox="1">
            <a:spLocks noChangeArrowheads="1"/>
          </p:cNvSpPr>
          <p:nvPr/>
        </p:nvSpPr>
        <p:spPr bwMode="auto">
          <a:xfrm>
            <a:off x="8099425" y="7118350"/>
            <a:ext cx="2700338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67050" rIns="90000" bIns="45000"/>
          <a:lstStyle/>
          <a:p>
            <a:pPr>
              <a:tabLst>
                <a:tab pos="723900" algn="l"/>
                <a:tab pos="1447800" algn="l"/>
                <a:tab pos="2171700" algn="l"/>
              </a:tabLst>
            </a:pPr>
            <a:r>
              <a:rPr lang="pl-PL" sz="25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Ps 89, 16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80975" y="0"/>
            <a:ext cx="11341100" cy="7559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3074" name="Text Box 2"/>
          <p:cNvSpPr txBox="1">
            <a:spLocks noChangeArrowheads="1"/>
          </p:cNvSpPr>
          <p:nvPr/>
        </p:nvSpPr>
        <p:spPr bwMode="auto">
          <a:xfrm>
            <a:off x="5254625" y="179388"/>
            <a:ext cx="4824413" cy="62626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89100" rIns="90000" bIns="45000"/>
          <a:lstStyle/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 dirty="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Błogosławiony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" dirty="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 dirty="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 lud, który umie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" dirty="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 dirty="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się cieszyć i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" dirty="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 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 dirty="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 chodzi,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" dirty="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 dirty="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Panie,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" dirty="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 dirty="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w blasku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" dirty="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 dirty="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Twojej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" dirty="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</a:t>
            </a:r>
          </a:p>
          <a:p>
            <a:pPr algn="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</a:tabLst>
            </a:pPr>
            <a:r>
              <a:rPr lang="pl-PL" sz="5000" dirty="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 obecności</a:t>
            </a:r>
          </a:p>
        </p:txBody>
      </p:sp>
      <p:sp>
        <p:nvSpPr>
          <p:cNvPr id="3075" name="Text Box 3"/>
          <p:cNvSpPr txBox="1">
            <a:spLocks noChangeArrowheads="1"/>
          </p:cNvSpPr>
          <p:nvPr/>
        </p:nvSpPr>
        <p:spPr bwMode="auto">
          <a:xfrm>
            <a:off x="8099425" y="7118350"/>
            <a:ext cx="2700338" cy="4413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67050" rIns="90000" bIns="45000"/>
          <a:lstStyle/>
          <a:p>
            <a:pPr>
              <a:tabLst>
                <a:tab pos="723900" algn="l"/>
                <a:tab pos="1447800" algn="l"/>
                <a:tab pos="2171700" algn="l"/>
              </a:tabLst>
            </a:pPr>
            <a:r>
              <a:rPr lang="pl-PL" sz="2500">
                <a:solidFill>
                  <a:srgbClr val="000000"/>
                </a:solidFill>
                <a:ea typeface="Lucida Sans Unicode" charset="0"/>
                <a:cs typeface="Lucida Sans Unicode" charset="0"/>
              </a:rPr>
              <a:t>Ps 89, 16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>
        <p:circle/>
      </p:transition>
    </mc:Choice>
    <mc:Fallback>
      <p:transition advClick="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3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60016" y="0"/>
            <a:ext cx="5488360" cy="757555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5400675" y="179388"/>
            <a:ext cx="4500563" cy="4333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pl-PL"/>
          </a:p>
        </p:txBody>
      </p:sp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5760392" y="761057"/>
            <a:ext cx="4319587" cy="6907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97920" rIns="90000" bIns="45000"/>
          <a:lstStyle/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pl-PL" sz="5400" dirty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Ponieważ drogi jesteś w moich oczach, </a:t>
            </a:r>
          </a:p>
          <a:p>
            <a: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pl-PL" sz="5400" dirty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nabrałeś wartości i Ja cię miłuję, </a:t>
            </a:r>
          </a:p>
        </p:txBody>
      </p:sp>
      <p:sp>
        <p:nvSpPr>
          <p:cNvPr id="8196" name="Text Box 4"/>
          <p:cNvSpPr txBox="1">
            <a:spLocks noChangeArrowheads="1"/>
          </p:cNvSpPr>
          <p:nvPr/>
        </p:nvSpPr>
        <p:spPr bwMode="auto">
          <a:xfrm>
            <a:off x="8352680" y="6372125"/>
            <a:ext cx="1439862" cy="4302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66168" rIns="90000" bIns="45000"/>
          <a:lstStyle/>
          <a:p>
            <a:pPr>
              <a:tabLst>
                <a:tab pos="723900" algn="l"/>
              </a:tabLst>
            </a:pPr>
            <a:r>
              <a:rPr lang="pl-PL" sz="240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Iz 43, 4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51880" y="0"/>
            <a:ext cx="8352928" cy="6431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pole tekstowe 5"/>
          <p:cNvSpPr txBox="1"/>
          <p:nvPr/>
        </p:nvSpPr>
        <p:spPr>
          <a:xfrm>
            <a:off x="0" y="6436867"/>
            <a:ext cx="10080625" cy="11228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dirty="0" smtClean="0">
                <a:solidFill>
                  <a:schemeClr val="bg1"/>
                </a:solidFill>
              </a:rPr>
              <a:t>Czyż może niewiasta zapomnieć o swym niemowlęciu, ta, która kocha syna swego łona? A nawet gdyby ona zapomniała, ja nie zapomnę o tobie. Oto wyryłem cię na obu dłoniach </a:t>
            </a:r>
            <a:r>
              <a:rPr lang="pl-PL" sz="2400" i="1" dirty="0" smtClean="0">
                <a:solidFill>
                  <a:schemeClr val="bg1"/>
                </a:solidFill>
              </a:rPr>
              <a:t>Iz 49,15-16</a:t>
            </a:r>
            <a:endParaRPr lang="pl-PL" sz="2400" i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ext Box 2"/>
          <p:cNvSpPr txBox="1">
            <a:spLocks noChangeArrowheads="1"/>
          </p:cNvSpPr>
          <p:nvPr/>
        </p:nvSpPr>
        <p:spPr bwMode="auto">
          <a:xfrm>
            <a:off x="-216272" y="107503"/>
            <a:ext cx="10296897" cy="129607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84690" rIns="90000" bIns="45000"/>
          <a:lstStyle/>
          <a:p>
            <a:pPr algn="ctr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</a:pPr>
            <a:r>
              <a:rPr lang="pl-PL" sz="3200" dirty="0" smtClean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… nazwałem </a:t>
            </a:r>
            <a:r>
              <a:rPr lang="pl-PL" sz="3200" dirty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was przyjaciółmi</a:t>
            </a:r>
            <a:r>
              <a:rPr lang="pl-PL" sz="3200" dirty="0" smtClean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,… </a:t>
            </a:r>
            <a:br>
              <a:rPr lang="pl-PL" sz="3200" dirty="0" smtClean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</a:br>
            <a:r>
              <a:rPr lang="pl-PL" sz="3200" dirty="0" smtClean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…Nie </a:t>
            </a:r>
            <a:r>
              <a:rPr lang="pl-PL" sz="3200" dirty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wyście Mnie wybrali, ale Ja was </a:t>
            </a:r>
            <a:r>
              <a:rPr lang="pl-PL" sz="3200" dirty="0" smtClean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wybrałem </a:t>
            </a:r>
            <a:br>
              <a:rPr lang="pl-PL" sz="3200" dirty="0" smtClean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</a:br>
            <a:r>
              <a:rPr lang="pl-PL" sz="2400" i="1" dirty="0" smtClean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(J 15, 15-16)</a:t>
            </a:r>
            <a:endParaRPr lang="pl-PL" sz="2400" i="1" dirty="0">
              <a:solidFill>
                <a:srgbClr val="FFFFFF"/>
              </a:solidFill>
              <a:ea typeface="Lucida Sans Unicode" charset="0"/>
              <a:cs typeface="Lucida Sans Unicode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6732" y="1691605"/>
            <a:ext cx="9190084" cy="54165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1"/>
          <p:cNvSpPr>
            <a:spLocks noGrp="1" noChangeArrowheads="1"/>
          </p:cNvSpPr>
          <p:nvPr>
            <p:ph type="title"/>
          </p:nvPr>
        </p:nvSpPr>
        <p:spPr>
          <a:xfrm>
            <a:off x="503238" y="301625"/>
            <a:ext cx="9070975" cy="1262063"/>
          </a:xfrm>
          <a:ln/>
        </p:spPr>
        <p:txBody>
          <a:bodyPr tIns="38808"/>
          <a:lstStyle/>
          <a:p>
            <a:endParaRPr lang="pl-PL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598967" y="-324619"/>
            <a:ext cx="11292842" cy="80648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1"/>
          <p:cNvSpPr txBox="1">
            <a:spLocks noChangeArrowheads="1"/>
          </p:cNvSpPr>
          <p:nvPr/>
        </p:nvSpPr>
        <p:spPr bwMode="auto">
          <a:xfrm>
            <a:off x="0" y="45472"/>
            <a:ext cx="10080625" cy="1358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84690" rIns="90000" bIns="45000"/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1pPr>
            <a:lvl2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2pPr>
            <a:lvl3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3pPr>
            <a:lvl4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4pPr>
            <a:lvl5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>
                <a:solidFill>
                  <a:srgbClr val="000000"/>
                </a:solidFill>
                <a:latin typeface="Arial" charset="0"/>
                <a:ea typeface="Lucida Sans Unicode" charset="0"/>
                <a:cs typeface="Lucida Sans Unicode" charset="0"/>
              </a:defRPr>
            </a:lvl9pPr>
          </a:lstStyle>
          <a:p>
            <a:pPr algn="ctr"/>
            <a:r>
              <a:rPr lang="pl-PL" sz="3600" dirty="0">
                <a:solidFill>
                  <a:srgbClr val="FFFFFF"/>
                </a:solidFill>
                <a:latin typeface="Andalus" pitchFamily="18" charset="-78"/>
                <a:cs typeface="Andalus" pitchFamily="18" charset="-78"/>
              </a:rPr>
              <a:t>Wy przeto jesteście Ciałem Chrystusa </a:t>
            </a:r>
            <a:r>
              <a:rPr lang="pl-PL" sz="3600" dirty="0" smtClean="0">
                <a:solidFill>
                  <a:srgbClr val="FFFFFF"/>
                </a:solidFill>
                <a:latin typeface="Andalus" pitchFamily="18" charset="-78"/>
                <a:cs typeface="Andalus" pitchFamily="18" charset="-78"/>
              </a:rPr>
              <a:t/>
            </a:r>
            <a:br>
              <a:rPr lang="pl-PL" sz="3600" dirty="0" smtClean="0">
                <a:solidFill>
                  <a:srgbClr val="FFFFFF"/>
                </a:solidFill>
                <a:latin typeface="Andalus" pitchFamily="18" charset="-78"/>
                <a:cs typeface="Andalus" pitchFamily="18" charset="-78"/>
              </a:rPr>
            </a:br>
            <a:r>
              <a:rPr lang="pl-PL" sz="3600" dirty="0" smtClean="0">
                <a:solidFill>
                  <a:srgbClr val="FFFFFF"/>
                </a:solidFill>
                <a:latin typeface="Andalus" pitchFamily="18" charset="-78"/>
                <a:cs typeface="Andalus" pitchFamily="18" charset="-78"/>
              </a:rPr>
              <a:t>i </a:t>
            </a:r>
            <a:r>
              <a:rPr lang="pl-PL" sz="3600" dirty="0">
                <a:solidFill>
                  <a:srgbClr val="FFFFFF"/>
                </a:solidFill>
                <a:latin typeface="Andalus" pitchFamily="18" charset="-78"/>
                <a:cs typeface="Andalus" pitchFamily="18" charset="-78"/>
              </a:rPr>
              <a:t>poszczególnymi </a:t>
            </a:r>
            <a:r>
              <a:rPr lang="pl-PL" sz="3600" dirty="0" smtClean="0">
                <a:solidFill>
                  <a:srgbClr val="FFFFFF"/>
                </a:solidFill>
                <a:latin typeface="Andalus" pitchFamily="18" charset="-78"/>
                <a:cs typeface="Andalus" pitchFamily="18" charset="-78"/>
              </a:rPr>
              <a:t>członkami</a:t>
            </a:r>
          </a:p>
          <a:p>
            <a:pPr algn="ctr"/>
            <a:r>
              <a:rPr lang="pl-PL" sz="2400" i="1" dirty="0" smtClean="0">
                <a:solidFill>
                  <a:srgbClr val="FFFFFF"/>
                </a:solidFill>
                <a:latin typeface="Andalus" pitchFamily="18" charset="-78"/>
                <a:cs typeface="Andalus" pitchFamily="18" charset="-78"/>
              </a:rPr>
              <a:t>1Kor 12,27 </a:t>
            </a:r>
            <a:endParaRPr lang="pl-PL" sz="2400" i="1" dirty="0">
              <a:solidFill>
                <a:srgbClr val="FFFFFF"/>
              </a:solidFill>
              <a:latin typeface="Andalus" pitchFamily="18" charset="-78"/>
              <a:cs typeface="Andalus" pitchFamily="18" charset="-78"/>
            </a:endParaRPr>
          </a:p>
        </p:txBody>
      </p:sp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7784" y="1763613"/>
            <a:ext cx="9480349" cy="52565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723066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9863" y="53975"/>
            <a:ext cx="6978650" cy="7505700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0080625" cy="755967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0" y="6410349"/>
            <a:ext cx="9792840" cy="1041896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lIns="0" tIns="0" rIns="0" bIns="0"/>
          <a:lstStyle/>
          <a:p>
            <a:pPr algn="r">
              <a:tabLst>
                <a:tab pos="723900" algn="l"/>
                <a:tab pos="1447800" algn="l"/>
                <a:tab pos="2171700" algn="l"/>
                <a:tab pos="2895600" algn="l"/>
              </a:tabLst>
            </a:pPr>
            <a:r>
              <a:rPr lang="pl-PL" sz="4000" dirty="0" smtClean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…dam </a:t>
            </a:r>
            <a:r>
              <a:rPr lang="pl-PL" sz="4000" dirty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wam serca </a:t>
            </a:r>
            <a:r>
              <a:rPr lang="pl-PL" sz="4000" dirty="0" smtClean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nowe … serca z </a:t>
            </a:r>
            <a:r>
              <a:rPr lang="pl-PL" sz="4000" dirty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ciała</a:t>
            </a:r>
          </a:p>
        </p:txBody>
      </p:sp>
      <p:sp>
        <p:nvSpPr>
          <p:cNvPr id="10243" name="Text Box 3"/>
          <p:cNvSpPr txBox="1">
            <a:spLocks noChangeArrowheads="1"/>
          </p:cNvSpPr>
          <p:nvPr/>
        </p:nvSpPr>
        <p:spPr bwMode="auto">
          <a:xfrm>
            <a:off x="8064623" y="6993458"/>
            <a:ext cx="1800225" cy="458787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lIns="90000" tIns="67932" rIns="90000" bIns="45000"/>
          <a:lstStyle/>
          <a:p>
            <a:pPr>
              <a:tabLst>
                <a:tab pos="723900" algn="l"/>
                <a:tab pos="1447800" algn="l"/>
              </a:tabLst>
            </a:pPr>
            <a:r>
              <a:rPr lang="pl-PL" sz="2600" i="1" dirty="0" err="1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Ez</a:t>
            </a:r>
            <a:r>
              <a:rPr lang="pl-PL" sz="2600" i="1" dirty="0">
                <a:solidFill>
                  <a:srgbClr val="FFFFFF"/>
                </a:solidFill>
                <a:ea typeface="Lucida Sans Unicode" charset="0"/>
                <a:cs typeface="Lucida Sans Unicode" charset="0"/>
              </a:rPr>
              <a:t> 26, 40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10" advClick="0" advTm="300000">
        <p:circle/>
      </p:transition>
    </mc:Choice>
    <mc:Fallback>
      <p:transition advClick="0" advTm="300000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Motyw pakietu Office">
  <a:themeElements>
    <a:clrScheme name="Motyw pakietu 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Motyw pakietu Office">
      <a:majorFont>
        <a:latin typeface="Arial"/>
        <a:ea typeface="Lucida Sans Unicode"/>
        <a:cs typeface="Lucida Sans Unicode"/>
      </a:majorFont>
      <a:minorFont>
        <a:latin typeface="Arial"/>
        <a:ea typeface="Lucida Sans Unicode"/>
        <a:cs typeface="Lucida Sans Unicode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0">
          <a:lnSpc>
            <a:spcPct val="93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pitchFamily="16" charset="0"/>
          <a:buNone/>
          <a:tabLst/>
          <a:defRPr kumimoji="0" lang="en-GB" sz="1800" b="0" i="0" u="none" strike="noStrike" cap="none" normalizeH="0" baseline="0" smtClean="0">
            <a:ln>
              <a:noFill/>
            </a:ln>
            <a:effectLst/>
            <a:latin typeface="Arial" charset="0"/>
          </a:defRPr>
        </a:defPPr>
      </a:lstStyle>
    </a:lnDef>
  </a:objectDefaults>
  <a:extraClrSchemeLst>
    <a:extraClrScheme>
      <a:clrScheme name="Motyw pakietu Offic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Motyw pakietu Office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Motyw pakietu Offic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347</TotalTime>
  <Words>185</Words>
  <Application>Microsoft Office PowerPoint</Application>
  <PresentationFormat>Niestandardowy</PresentationFormat>
  <Paragraphs>64</Paragraphs>
  <Slides>17</Slides>
  <Notes>15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17</vt:i4>
      </vt:variant>
    </vt:vector>
  </HeadingPairs>
  <TitlesOfParts>
    <vt:vector size="18" baseType="lpstr">
      <vt:lpstr>Motyw pakietu Office</vt:lpstr>
      <vt:lpstr>Slajd 1</vt:lpstr>
      <vt:lpstr>Slajd 2</vt:lpstr>
      <vt:lpstr>Slajd 3</vt:lpstr>
      <vt:lpstr>Slajd 4</vt:lpstr>
      <vt:lpstr>Slajd 5</vt:lpstr>
      <vt:lpstr>Slajd 6</vt:lpstr>
      <vt:lpstr>Slajd 7</vt:lpstr>
      <vt:lpstr>Slajd 8</vt:lpstr>
      <vt:lpstr>Slajd 9</vt:lpstr>
      <vt:lpstr>Slajd 10</vt:lpstr>
      <vt:lpstr>Slajd 11</vt:lpstr>
      <vt:lpstr>Slajd 12</vt:lpstr>
      <vt:lpstr>Slajd 13</vt:lpstr>
      <vt:lpstr>Slajd 14</vt:lpstr>
      <vt:lpstr>Slajd 15</vt:lpstr>
      <vt:lpstr>Slajd 16</vt:lpstr>
      <vt:lpstr>Slajd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Paweł Posielężny</dc:creator>
  <cp:lastModifiedBy>Marcin</cp:lastModifiedBy>
  <cp:revision>24</cp:revision>
  <cp:lastPrinted>1601-01-01T00:00:00Z</cp:lastPrinted>
  <dcterms:created xsi:type="dcterms:W3CDTF">2012-11-16T17:13:59Z</dcterms:created>
  <dcterms:modified xsi:type="dcterms:W3CDTF">2012-11-26T22:02:47Z</dcterms:modified>
</cp:coreProperties>
</file>