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72" r:id="rId4"/>
    <p:sldId id="258" r:id="rId5"/>
    <p:sldId id="285" r:id="rId6"/>
    <p:sldId id="259" r:id="rId7"/>
    <p:sldId id="271" r:id="rId8"/>
    <p:sldId id="275" r:id="rId9"/>
    <p:sldId id="276" r:id="rId10"/>
    <p:sldId id="269" r:id="rId11"/>
    <p:sldId id="274" r:id="rId12"/>
    <p:sldId id="277" r:id="rId13"/>
    <p:sldId id="273" r:id="rId14"/>
    <p:sldId id="286" r:id="rId15"/>
    <p:sldId id="287" r:id="rId16"/>
    <p:sldId id="279" r:id="rId17"/>
    <p:sldId id="261" r:id="rId18"/>
    <p:sldId id="278" r:id="rId19"/>
    <p:sldId id="262" r:id="rId20"/>
    <p:sldId id="263" r:id="rId21"/>
    <p:sldId id="280" r:id="rId22"/>
    <p:sldId id="264" r:id="rId23"/>
    <p:sldId id="265" r:id="rId24"/>
    <p:sldId id="295" r:id="rId25"/>
    <p:sldId id="267" r:id="rId26"/>
    <p:sldId id="268" r:id="rId27"/>
    <p:sldId id="283" r:id="rId28"/>
    <p:sldId id="281" r:id="rId29"/>
    <p:sldId id="288" r:id="rId30"/>
    <p:sldId id="282" r:id="rId31"/>
    <p:sldId id="296" r:id="rId32"/>
    <p:sldId id="289" r:id="rId33"/>
    <p:sldId id="284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2015-11-26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424936" cy="1143000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FrankRuehl" pitchFamily="34" charset="-79"/>
                <a:cs typeface="FrankRuehl" pitchFamily="34" charset="-79"/>
              </a:rPr>
              <a:t>CAST  AWAY</a:t>
            </a:r>
            <a:endParaRPr lang="pl-PL" sz="6600" dirty="0">
              <a:latin typeface="FrankRuehl" pitchFamily="34" charset="-79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786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7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89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/>
          <a:stretch/>
        </p:blipFill>
        <p:spPr bwMode="auto">
          <a:xfrm>
            <a:off x="207818" y="500902"/>
            <a:ext cx="8772780" cy="588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54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3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2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5"/>
          <a:stretch/>
        </p:blipFill>
        <p:spPr bwMode="auto">
          <a:xfrm>
            <a:off x="30863" y="836712"/>
            <a:ext cx="9113137" cy="536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3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" r="10869" b="239"/>
          <a:stretch/>
        </p:blipFill>
        <p:spPr bwMode="auto">
          <a:xfrm>
            <a:off x="211444" y="497066"/>
            <a:ext cx="8728364" cy="578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4" t="1917" r="16323"/>
          <a:stretch/>
        </p:blipFill>
        <p:spPr bwMode="auto">
          <a:xfrm>
            <a:off x="218951" y="449941"/>
            <a:ext cx="8739989" cy="600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-1" r="15152" b="241"/>
          <a:stretch/>
        </p:blipFill>
        <p:spPr bwMode="auto">
          <a:xfrm>
            <a:off x="217714" y="476672"/>
            <a:ext cx="8679543" cy="601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5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 bwMode="auto">
          <a:xfrm>
            <a:off x="1714500" y="0"/>
            <a:ext cx="5715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45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4"/>
          <a:stretch/>
        </p:blipFill>
        <p:spPr bwMode="auto">
          <a:xfrm>
            <a:off x="179512" y="836712"/>
            <a:ext cx="8770524" cy="509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r="5557"/>
          <a:stretch/>
        </p:blipFill>
        <p:spPr bwMode="auto">
          <a:xfrm>
            <a:off x="166255" y="763559"/>
            <a:ext cx="8797636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2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260647"/>
            <a:ext cx="8798649" cy="6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" r="4233"/>
          <a:stretch/>
        </p:blipFill>
        <p:spPr bwMode="auto">
          <a:xfrm>
            <a:off x="166255" y="692696"/>
            <a:ext cx="881149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PRZYJA</a:t>
            </a:r>
            <a:r>
              <a:rPr lang="pl-PL" sz="4000" dirty="0" smtClean="0">
                <a:latin typeface="Georgia" pitchFamily="18" charset="0"/>
                <a:cs typeface="FrankRuehl" pitchFamily="34" charset="-79"/>
              </a:rPr>
              <a:t>ŹŃ</a:t>
            </a:r>
            <a:endParaRPr lang="pl-PL" sz="4000" dirty="0">
              <a:latin typeface="Georgia" pitchFamily="18" charset="0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296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„JA – TY”</a:t>
            </a:r>
            <a:endParaRPr lang="pl-PL" dirty="0">
              <a:latin typeface="FrankRuehl" pitchFamily="34" charset="-79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90500"/>
            <a:ext cx="9753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206746" cy="575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44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5"/>
            <a:ext cx="9397046" cy="626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53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305"/>
            <a:ext cx="8594786" cy="67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65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06690"/>
          </a:xfrm>
        </p:spPr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„DAWCA - BIORCA”</a:t>
            </a:r>
            <a:endParaRPr lang="pl-PL" dirty="0">
              <a:latin typeface="FrankRuehl" pitchFamily="34" charset="-79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711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962675"/>
          </a:xfrm>
        </p:spPr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A  MO</a:t>
            </a:r>
            <a:r>
              <a:rPr lang="pl-PL" sz="4000" dirty="0" smtClean="0">
                <a:latin typeface="Georgia" pitchFamily="18" charset="0"/>
                <a:cs typeface="FrankRuehl" pitchFamily="34" charset="-79"/>
              </a:rPr>
              <a:t>Ż</a:t>
            </a:r>
            <a:r>
              <a:rPr lang="pl-PL" dirty="0" smtClean="0">
                <a:latin typeface="FrankRuehl" pitchFamily="34" charset="-79"/>
                <a:cs typeface="FrankRuehl" pitchFamily="34" charset="-79"/>
              </a:rPr>
              <a:t>E  EGOTYK </a:t>
            </a:r>
            <a:r>
              <a:rPr lang="pl-PL" dirty="0" smtClean="0">
                <a:latin typeface="Georgia" pitchFamily="18" charset="0"/>
                <a:cs typeface="FrankRuehl" pitchFamily="34" charset="-79"/>
              </a:rPr>
              <a:t>?</a:t>
            </a:r>
            <a:endParaRPr lang="pl-PL" dirty="0">
              <a:latin typeface="Georgia" pitchFamily="18" charset="0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6701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latin typeface="FrankRuehl" pitchFamily="34" charset="-79"/>
                <a:cs typeface="FrankRuehl" pitchFamily="34" charset="-79"/>
              </a:rPr>
              <a:t>CZ</a:t>
            </a:r>
            <a:r>
              <a:rPr lang="pl-PL" sz="4000" dirty="0" smtClean="0">
                <a:latin typeface="Georgia" pitchFamily="18" charset="0"/>
                <a:cs typeface="FrankRuehl" pitchFamily="34" charset="-79"/>
              </a:rPr>
              <a:t>Ł</a:t>
            </a:r>
            <a:r>
              <a:rPr lang="pl-PL" sz="4000" dirty="0" smtClean="0">
                <a:latin typeface="FrankRuehl" pitchFamily="34" charset="-79"/>
                <a:cs typeface="FrankRuehl" pitchFamily="34" charset="-79"/>
              </a:rPr>
              <a:t>OWIEK GWIAZDA</a:t>
            </a:r>
            <a:endParaRPr lang="pl-PL" sz="4000" dirty="0">
              <a:latin typeface="FrankRuehl" pitchFamily="34" charset="-79"/>
              <a:cs typeface="FrankRuehl" pitchFamily="34" charset="-79"/>
            </a:endParaRPr>
          </a:p>
        </p:txBody>
      </p:sp>
      <p:pic>
        <p:nvPicPr>
          <p:cNvPr id="30722" name="Picture 2" descr="C:\Program Files\Microsoft Office\MEDIA\CAGCAT10\j03029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384376" cy="474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58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TYP CIERPI</a:t>
            </a:r>
            <a:r>
              <a:rPr lang="pl-PL" sz="4000" dirty="0" smtClean="0">
                <a:latin typeface="Georgia" pitchFamily="18" charset="0"/>
                <a:cs typeface="FrankRuehl" pitchFamily="34" charset="-79"/>
              </a:rPr>
              <a:t>Ę</a:t>
            </a:r>
            <a:r>
              <a:rPr lang="pl-PL" dirty="0" smtClean="0">
                <a:latin typeface="FrankRuehl" pitchFamily="34" charset="-79"/>
                <a:cs typeface="FrankRuehl" pitchFamily="34" charset="-79"/>
              </a:rPr>
              <a:t>TNICZY</a:t>
            </a:r>
            <a:endParaRPr lang="pl-PL" dirty="0">
              <a:latin typeface="FrankRuehl" pitchFamily="34" charset="-79"/>
              <a:cs typeface="FrankRuehl" pitchFamily="34" charset="-79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10718"/>
            <a:ext cx="6097860" cy="457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324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SILNY TYP CESARZA</a:t>
            </a:r>
            <a:endParaRPr lang="pl-PL" dirty="0">
              <a:latin typeface="FrankRuehl" pitchFamily="34" charset="-79"/>
              <a:cs typeface="FrankRuehl" pitchFamily="34" charset="-79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"/>
          <a:stretch/>
        </p:blipFill>
        <p:spPr bwMode="auto">
          <a:xfrm>
            <a:off x="1907704" y="1196753"/>
            <a:ext cx="4464496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27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FrankRuehl" pitchFamily="34" charset="-79"/>
                <a:cs typeface="FrankRuehl" pitchFamily="34" charset="-79"/>
              </a:rPr>
              <a:t>TYP </a:t>
            </a:r>
            <a:r>
              <a:rPr lang="pl-PL" sz="4000" dirty="0" smtClean="0">
                <a:latin typeface="Georgia" pitchFamily="18" charset="0"/>
                <a:cs typeface="FrankRuehl" pitchFamily="34" charset="-79"/>
              </a:rPr>
              <a:t>Ś</a:t>
            </a:r>
            <a:r>
              <a:rPr lang="pl-PL" dirty="0" smtClean="0">
                <a:latin typeface="FrankRuehl" pitchFamily="34" charset="-79"/>
                <a:cs typeface="FrankRuehl" pitchFamily="34" charset="-79"/>
              </a:rPr>
              <a:t>LIMAKA</a:t>
            </a:r>
            <a:endParaRPr lang="pl-PL" dirty="0">
              <a:latin typeface="FrankRuehl" pitchFamily="34" charset="-79"/>
              <a:cs typeface="FrankRuehl" pitchFamily="34" charset="-79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8"/>
          <a:stretch/>
        </p:blipFill>
        <p:spPr bwMode="auto">
          <a:xfrm>
            <a:off x="1278601" y="1700808"/>
            <a:ext cx="6480720" cy="461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4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Georgia" pitchFamily="18" charset="0"/>
                <a:cs typeface="FrankRuehl" pitchFamily="34" charset="-79"/>
              </a:rPr>
              <a:t>„W przyjaźni postawa dawcy stanowi kluczowy element. Staje się powołaniem życiowym i warunkiem szczęścia osobistego.”</a:t>
            </a:r>
            <a:br>
              <a:rPr lang="pl-PL" sz="3600" dirty="0" smtClean="0">
                <a:latin typeface="Georgia" pitchFamily="18" charset="0"/>
                <a:cs typeface="FrankRuehl" pitchFamily="34" charset="-79"/>
              </a:rPr>
            </a:br>
            <a:r>
              <a:rPr lang="pl-PL" sz="2400" dirty="0">
                <a:latin typeface="Georgia" pitchFamily="18" charset="0"/>
                <a:cs typeface="FrankRuehl" pitchFamily="34" charset="-79"/>
              </a:rPr>
              <a:t> </a:t>
            </a:r>
            <a:r>
              <a:rPr lang="pl-PL" sz="3600" dirty="0" smtClean="0">
                <a:latin typeface="Georgia" pitchFamily="18" charset="0"/>
                <a:cs typeface="FrankRuehl" pitchFamily="34" charset="-79"/>
              </a:rPr>
              <a:t/>
            </a:r>
            <a:br>
              <a:rPr lang="pl-PL" sz="3600" dirty="0" smtClean="0">
                <a:latin typeface="Georgia" pitchFamily="18" charset="0"/>
                <a:cs typeface="FrankRuehl" pitchFamily="34" charset="-79"/>
              </a:rPr>
            </a:br>
            <a:r>
              <a:rPr lang="pl-PL" sz="2000" dirty="0" smtClean="0">
                <a:latin typeface="Georgia" pitchFamily="18" charset="0"/>
                <a:cs typeface="FrankRuehl" pitchFamily="34" charset="-79"/>
              </a:rPr>
              <a:t>Elżbieta </a:t>
            </a:r>
            <a:r>
              <a:rPr lang="pl-PL" sz="2000" dirty="0" err="1" smtClean="0">
                <a:latin typeface="Georgia" pitchFamily="18" charset="0"/>
                <a:cs typeface="FrankRuehl" pitchFamily="34" charset="-79"/>
              </a:rPr>
              <a:t>Sujak</a:t>
            </a:r>
            <a:r>
              <a:rPr lang="pl-PL" sz="2000" dirty="0" smtClean="0">
                <a:latin typeface="Georgia" pitchFamily="18" charset="0"/>
                <a:cs typeface="FrankRuehl" pitchFamily="34" charset="-79"/>
              </a:rPr>
              <a:t> „Życie jako zadanie”</a:t>
            </a:r>
            <a:endParaRPr lang="pl-PL" sz="2000" dirty="0">
              <a:latin typeface="Georgia" pitchFamily="18" charset="0"/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031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6"/>
          <a:stretch/>
        </p:blipFill>
        <p:spPr bwMode="auto">
          <a:xfrm>
            <a:off x="0" y="41207"/>
            <a:ext cx="9144000" cy="676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68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4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04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710"/>
          <a:stretch/>
        </p:blipFill>
        <p:spPr bwMode="auto">
          <a:xfrm>
            <a:off x="-32435" y="764704"/>
            <a:ext cx="9193559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5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70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1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71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6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44</Words>
  <Application>Microsoft Office PowerPoint</Application>
  <PresentationFormat>Pokaz na ekranie (4:3)</PresentationFormat>
  <Paragraphs>10</Paragraphs>
  <Slides>38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39" baseType="lpstr">
      <vt:lpstr>Motyw pakietu Office</vt:lpstr>
      <vt:lpstr>CAST  AWAY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PRZYJAŹŃ</vt:lpstr>
      <vt:lpstr>„JA – TY”</vt:lpstr>
      <vt:lpstr>Prezentacja programu PowerPoint</vt:lpstr>
      <vt:lpstr>Prezentacja programu PowerPoint</vt:lpstr>
      <vt:lpstr>Prezentacja programu PowerPoint</vt:lpstr>
      <vt:lpstr>Prezentacja programu PowerPoint</vt:lpstr>
      <vt:lpstr>„DAWCA - BIORCA”</vt:lpstr>
      <vt:lpstr>A  MOŻE  EGOTYK ?</vt:lpstr>
      <vt:lpstr>CZŁOWIEK GWIAZDA</vt:lpstr>
      <vt:lpstr>TYP CIERPIĘTNICZY</vt:lpstr>
      <vt:lpstr>SILNY TYP CESARZA</vt:lpstr>
      <vt:lpstr>TYP ŚLIMAKA</vt:lpstr>
      <vt:lpstr>„W przyjaźni postawa dawcy stanowi kluczowy element. Staje się powołaniem życiowym i warunkiem szczęścia osobistego.”   Elżbieta Sujak „Życie jako zadanie”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CAST  AWAY</dc:title>
  <dc:creator>Werka</dc:creator>
  <cp:lastModifiedBy>Werka</cp:lastModifiedBy>
  <cp:revision>14</cp:revision>
  <dcterms:created xsi:type="dcterms:W3CDTF">2015-11-26T19:11:40Z</dcterms:created>
  <dcterms:modified xsi:type="dcterms:W3CDTF">2015-11-26T22:09:07Z</dcterms:modified>
</cp:coreProperties>
</file>